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9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5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51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28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01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28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84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75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65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45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6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7D740-63D0-4133-88B6-70D16D271365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B8E4F-CAB4-4934-8242-856515B2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45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 3: Identification de l’aspirine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547664" y="5174348"/>
            <a:ext cx="5886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Faculté de Médecine-Département de Pharmacie de Batna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Laboratoire  de chimie thérapeutique 3</a:t>
            </a:r>
            <a:r>
              <a:rPr lang="fr-FR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année </a:t>
            </a:r>
            <a:r>
              <a:rPr lang="fr-F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Pharmacie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33" y="764704"/>
            <a:ext cx="878567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5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96" y="908720"/>
            <a:ext cx="8748407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4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642194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Autres méthodes:</a:t>
            </a:r>
            <a:b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1743667"/>
            <a:ext cx="5176978" cy="483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1196752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Spectre infra rouge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Spectre de masse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32203"/>
            <a:ext cx="7488832" cy="536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3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1013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fr-FR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REACTIONS COLORIMETRIQUES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chlorure ferrique (Test de l'absence de groupement phénol) 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Principe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groupements phénol forment des complexes colorés caractéristiques avec le chlorure de fer III suivant la réaction: </a:t>
            </a:r>
          </a:p>
          <a:p>
            <a:pPr marL="0" indent="0">
              <a:buNone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FeCl</a:t>
            </a:r>
            <a:r>
              <a:rPr lang="fr-FR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 </a:t>
            </a:r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ArOH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[Fe(</a:t>
            </a:r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OAr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]H</a:t>
            </a:r>
            <a:r>
              <a:rPr lang="fr-FR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 </a:t>
            </a:r>
            <a:r>
              <a:rPr lang="fr-F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Méthode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ajouter 1 a 2 gouttes de la solution de FeCl3 au produit en  solution alcoolique (éthanol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Coloration : 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Aspirine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jaune marron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salicylique : violet ou mauve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Autofit/>
          </a:bodyPr>
          <a:lstStyle/>
          <a:p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DETERMINATION DU POINT DE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FUSION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256584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point de fusion déterminé par la méthode au tube capillaire correspond à la température à laquelle la dernière particule solide de substance introduite dans un tube en  colonne compacte passe à l’état liquide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substance  finement pulvérisée est desséchée sous vide et sur gel de silice anhydre pendant 24 heures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quantité suffisante d’aspirine synthétisée desséchée est introduite dans un tube capillaire pour former une colonne compacte d’une hauteur de 4 mm  à 6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mm.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3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5688632" cy="4968552"/>
          </a:xfrm>
        </p:spPr>
        <p:txBody>
          <a:bodyPr>
            <a:normAutofit/>
          </a:bodyPr>
          <a:lstStyle/>
          <a:p>
            <a:pPr algn="l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-Après avoir chauffé  jusqu’à obtention d’une température d’environ  10°C inférieure au point de fusion présumé,  la vitesse de chauffage est ensuite réglée à environ 1°C par minute.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Dès qu’une température de 5°C  inférieure au point de fusion présumé est atteinte,  le tube capillaire est introduit correctement dans l’appareil.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Enfin,  la température à laquelle la dernière particule passe à l’état liquide est notée. </a:t>
            </a:r>
            <a:endParaRPr lang="fr-FR" sz="5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158" y="1700808"/>
            <a:ext cx="286575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0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CCM de l’aspirine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8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3600400"/>
          </a:xfrm>
        </p:spPr>
        <p:txBody>
          <a:bodyPr>
            <a:normAutofit/>
          </a:bodyPr>
          <a:lstStyle/>
          <a:p>
            <a:r>
              <a:rPr lang="fr-FR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Qu’est-ce que la chromatographie sur couche mince ?</a:t>
            </a:r>
          </a:p>
          <a:p>
            <a:pPr marL="0" indent="0">
              <a:buNone/>
            </a:pPr>
            <a:endParaRPr lang="fr-F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chromatographie est une méthode physique qui permet de séparer et d’identifier les constituants d'un mélange. Cette technique est très utile pour analyser la composition d’un mélange.</a:t>
            </a:r>
          </a:p>
          <a:p>
            <a:pPr marL="0" indent="0">
              <a:buNone/>
            </a:pPr>
            <a:endParaRPr lang="fr-F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4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88632"/>
          </a:xfrm>
        </p:spPr>
        <p:txBody>
          <a:bodyPr>
            <a:normAutofit/>
          </a:bodyPr>
          <a:lstStyle/>
          <a:p>
            <a:r>
              <a:rPr lang="fr-F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 :</a:t>
            </a:r>
          </a:p>
          <a:p>
            <a:pPr marL="0" indent="0">
              <a:buNone/>
            </a:pPr>
            <a:endParaRPr lang="fr-FR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chromatographie est basée sur la différence d'affinité (= préférence) des espèces chimiques pour deux phases : une phase stationnaire ou fixe constituée par le support (papier filtre ou plaque CCM) et une phase mobile appelée éluant, constituée d'un mélange de solvants.</a:t>
            </a: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plaque CCM est une plaque de plastique ou d’aluminium recouverte d’une mince couche de silice constituant la phase fixe. Cette surface est fragile, ne pas mettre les doigts dessus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3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22107"/>
          </a:xfrm>
        </p:spPr>
        <p:txBody>
          <a:bodyPr>
            <a:normAutofit fontScale="92500"/>
          </a:bodyPr>
          <a:lstStyle/>
          <a:p>
            <a:r>
              <a:rPr lang="fr-F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Exploitation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résultat d'une chromatographie sur papier ou sur couche mince est un chromatogramme sur lequel les espèces chimiques ont plus ou moins migré (= sont plus ou moins montées) et sont donc séparées.</a:t>
            </a: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les espèces chimiques sont colorées, on observe directement des tâches de couleurs à des hauteurs différentes par rapport à la ligne de dépôt.</a:t>
            </a: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les espèces chimiques sont incolores, il faut les révéler en utilisant une des techniques suivantes :</a:t>
            </a:r>
          </a:p>
          <a:p>
            <a:pPr marL="0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 sous un éclairage UV.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révélation à l’iode ou au permanganate de potassium, suivi d’un séchage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3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865515"/>
          </a:xfrm>
        </p:spPr>
        <p:txBody>
          <a:bodyPr>
            <a:normAutofit fontScale="70000" lnSpcReduction="20000"/>
          </a:bodyPr>
          <a:lstStyle/>
          <a:p>
            <a:r>
              <a:rPr lang="fr-FR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Manipulation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trois petits tubes A, B et C, verser de l’éthanol puis y dissoudre :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 A : de l’acide salicylique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 B : de l’acide acétylsalicylique préparé.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 C : de l’aspirine du commerce préalablement broyée au mortier.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Préparation de l’éluant :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60 % de cyclohexane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20 % d’acétate d’éthyle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20 % d’acide acétique.</a:t>
            </a:r>
          </a:p>
          <a:p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Révélation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révélation de la plaque s’effectue avec une lampe U.V.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433</Words>
  <Application>Microsoft Office PowerPoint</Application>
  <PresentationFormat>Affichage à l'écran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TP 3: Identification de l’aspirine</vt:lpstr>
      <vt:lpstr>Présentation PowerPoint</vt:lpstr>
      <vt:lpstr>2. DETERMINATION DU POINT DE FUSION</vt:lpstr>
      <vt:lpstr>-Après avoir chauffé  jusqu’à obtention d’une température d’environ  10°C inférieure au point de fusion présumé,  la vitesse de chauffage est ensuite réglée à environ 1°C par minute.  -Dès qu’une température de 5°C  inférieure au point de fusion présumé est atteinte,  le tube capillaire est introduit correctement dans l’appareil.  -Enfin,  la température à laquelle la dernière particule passe à l’état liquide est notée. </vt:lpstr>
      <vt:lpstr>3. CCM de l’aspirine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Autres méthodes:  </vt:lpstr>
      <vt:lpstr>Spectre de masse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CCM de l’aspirine</dc:title>
  <dc:creator>Utilisateur Windows</dc:creator>
  <cp:lastModifiedBy>Utilisateur Windows</cp:lastModifiedBy>
  <cp:revision>8</cp:revision>
  <dcterms:created xsi:type="dcterms:W3CDTF">2021-04-14T11:07:19Z</dcterms:created>
  <dcterms:modified xsi:type="dcterms:W3CDTF">2021-04-14T12:02:28Z</dcterms:modified>
</cp:coreProperties>
</file>